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3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110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A79A0-B1BC-419F-A6B5-5A237D7607CC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E59366-C796-4652-BA7A-BE23FF28E58D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B359B-4962-428A-841F-8D15BE8F0A2F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E02D6-74E5-4387-A493-8893225E2BD0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228E-AB69-44DA-A523-033BD1E7D7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E02D6-74E5-4387-A493-8893225E2BD0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228E-AB69-44DA-A523-033BD1E7D7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E02D6-74E5-4387-A493-8893225E2BD0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228E-AB69-44DA-A523-033BD1E7D7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E02D6-74E5-4387-A493-8893225E2BD0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228E-AB69-44DA-A523-033BD1E7D7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E02D6-74E5-4387-A493-8893225E2BD0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228E-AB69-44DA-A523-033BD1E7D7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E02D6-74E5-4387-A493-8893225E2BD0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228E-AB69-44DA-A523-033BD1E7D7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E02D6-74E5-4387-A493-8893225E2BD0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228E-AB69-44DA-A523-033BD1E7D7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E02D6-74E5-4387-A493-8893225E2BD0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228E-AB69-44DA-A523-033BD1E7D7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E02D6-74E5-4387-A493-8893225E2BD0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228E-AB69-44DA-A523-033BD1E7D7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E02D6-74E5-4387-A493-8893225E2BD0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228E-AB69-44DA-A523-033BD1E7D7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E02D6-74E5-4387-A493-8893225E2BD0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2228E-AB69-44DA-A523-033BD1E7D7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E02D6-74E5-4387-A493-8893225E2BD0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2228E-AB69-44DA-A523-033BD1E7D7D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.gatines@euridis.ne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9912" y="-459432"/>
            <a:ext cx="5184576" cy="400236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</a:pPr>
            <a:r>
              <a:rPr lang="fr-FR" sz="4800" dirty="0" smtClean="0">
                <a:solidFill>
                  <a:srgbClr val="465562">
                    <a:lumMod val="75000"/>
                  </a:srgbClr>
                </a:solidFill>
                <a:latin typeface="Euphemia"/>
              </a:rPr>
              <a:t>BTS NDRC</a:t>
            </a:r>
            <a:br>
              <a:rPr lang="fr-FR" sz="4800" dirty="0" smtClean="0">
                <a:solidFill>
                  <a:srgbClr val="465562">
                    <a:lumMod val="75000"/>
                  </a:srgbClr>
                </a:solidFill>
                <a:latin typeface="Euphemia"/>
              </a:rPr>
            </a:br>
            <a:r>
              <a:rPr lang="fr-FR" sz="4800" dirty="0" smtClean="0">
                <a:solidFill>
                  <a:srgbClr val="465562">
                    <a:lumMod val="75000"/>
                  </a:srgbClr>
                </a:solidFill>
                <a:latin typeface="Euphemia"/>
              </a:rPr>
              <a:t>Année 1 </a:t>
            </a:r>
            <a:br>
              <a:rPr lang="fr-FR" sz="4800" dirty="0" smtClean="0">
                <a:solidFill>
                  <a:srgbClr val="465562">
                    <a:lumMod val="75000"/>
                  </a:srgbClr>
                </a:solidFill>
                <a:latin typeface="Euphemia"/>
              </a:rPr>
            </a:br>
            <a:r>
              <a:rPr lang="fr-FR" sz="4800" dirty="0" smtClean="0">
                <a:solidFill>
                  <a:srgbClr val="465562">
                    <a:lumMod val="75000"/>
                  </a:srgbClr>
                </a:solidFill>
                <a:latin typeface="Euphemia"/>
              </a:rPr>
              <a:t>CEJM</a:t>
            </a:r>
            <a:endParaRPr lang="fr-FR" sz="4800" dirty="0">
              <a:solidFill>
                <a:srgbClr val="465562">
                  <a:lumMod val="75000"/>
                </a:srgbClr>
              </a:solidFill>
              <a:latin typeface="Euphemia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F4055A48-FE50-4646-889B-2C21AF077A66}"/>
              </a:ext>
            </a:extLst>
          </p:cNvPr>
          <p:cNvSpPr txBox="1"/>
          <p:nvPr/>
        </p:nvSpPr>
        <p:spPr>
          <a:xfrm>
            <a:off x="4211960" y="3356992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 smtClean="0"/>
              <a:t>Euridis</a:t>
            </a:r>
            <a:r>
              <a:rPr lang="fr-FR" sz="3600" b="1" dirty="0" smtClean="0"/>
              <a:t> Business </a:t>
            </a:r>
            <a:r>
              <a:rPr lang="fr-FR" sz="3600" b="1" dirty="0" err="1" smtClean="0"/>
              <a:t>School</a:t>
            </a:r>
            <a:endParaRPr lang="fr-FR" sz="3600" b="1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F73A8BC5-D120-4A56-B445-DE54016B2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403648" y="4581128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399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3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3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fr-FR" sz="3200" b="1" cap="none" dirty="0" smtClean="0">
                <a:solidFill>
                  <a:srgbClr val="465562"/>
                </a:solidFill>
              </a:rPr>
              <a:t>Thierry GATINES</a:t>
            </a:r>
            <a:endParaRPr lang="fr-FR" sz="3200" b="1" cap="none" dirty="0">
              <a:solidFill>
                <a:srgbClr val="465562"/>
              </a:solidFill>
            </a:endParaRPr>
          </a:p>
          <a:p>
            <a:pPr algn="ctr"/>
            <a:r>
              <a:rPr lang="fr-FR" sz="3200" u="sng" dirty="0" smtClean="0">
                <a:hlinkClick r:id="rId3"/>
              </a:rPr>
              <a:t>t.gatines@euridis.net</a:t>
            </a:r>
            <a:endParaRPr lang="fr-FR" sz="3200" dirty="0" smtClean="0"/>
          </a:p>
          <a:p>
            <a:pPr marL="0" indent="0" algn="l">
              <a:spcBef>
                <a:spcPts val="0"/>
              </a:spcBef>
              <a:buNone/>
            </a:pPr>
            <a:endParaRPr lang="fr-FR" sz="3200" b="0" i="0" cap="none" dirty="0">
              <a:solidFill>
                <a:srgbClr val="465562"/>
              </a:solidFill>
            </a:endParaRPr>
          </a:p>
        </p:txBody>
      </p:sp>
      <p:pic>
        <p:nvPicPr>
          <p:cNvPr id="34818" name="Picture 2" descr="Image associÃ©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8411" y="983412"/>
            <a:ext cx="2268084" cy="24570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tilisateur\Documents\IMG_20191013_0006.jpg"/>
          <p:cNvPicPr>
            <a:picLocks noChangeAspect="1" noChangeArrowheads="1"/>
          </p:cNvPicPr>
          <p:nvPr/>
        </p:nvPicPr>
        <p:blipFill>
          <a:blip r:embed="rId2" cstate="print"/>
          <a:srcRect l="5566" t="44618" r="39817" b="39232"/>
          <a:stretch>
            <a:fillRect/>
          </a:stretch>
        </p:blipFill>
        <p:spPr bwMode="auto">
          <a:xfrm>
            <a:off x="493467" y="1628800"/>
            <a:ext cx="8327005" cy="33843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tilisateur\Documents\IMG_20191013_0007.jpg"/>
          <p:cNvPicPr>
            <a:picLocks noChangeAspect="1" noChangeArrowheads="1"/>
          </p:cNvPicPr>
          <p:nvPr/>
        </p:nvPicPr>
        <p:blipFill>
          <a:blip r:embed="rId2" cstate="print"/>
          <a:srcRect l="2789" t="4869" r="41669" b="66845"/>
          <a:stretch>
            <a:fillRect/>
          </a:stretch>
        </p:blipFill>
        <p:spPr bwMode="auto">
          <a:xfrm>
            <a:off x="611560" y="692696"/>
            <a:ext cx="8208912" cy="57462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tilisateur\Documents\IMG_20191013_0007.jpg"/>
          <p:cNvPicPr>
            <a:picLocks noChangeAspect="1" noChangeArrowheads="1"/>
          </p:cNvPicPr>
          <p:nvPr/>
        </p:nvPicPr>
        <p:blipFill>
          <a:blip r:embed="rId2" cstate="print"/>
          <a:srcRect l="2789" t="33155" r="41669" b="39905"/>
          <a:stretch>
            <a:fillRect/>
          </a:stretch>
        </p:blipFill>
        <p:spPr bwMode="auto">
          <a:xfrm>
            <a:off x="144016" y="453008"/>
            <a:ext cx="8892480" cy="59283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6866" name="Picture 2" descr="RÃ©sultat de recherche d'images pour &quot;merci de votre attention&quot;"/>
          <p:cNvPicPr>
            <a:picLocks noChangeAspect="1" noChangeArrowheads="1"/>
          </p:cNvPicPr>
          <p:nvPr/>
        </p:nvPicPr>
        <p:blipFill>
          <a:blip r:embed="rId2" cstate="print"/>
          <a:srcRect l="7110" t="16868" r="6390" b="9527"/>
          <a:stretch>
            <a:fillRect/>
          </a:stretch>
        </p:blipFill>
        <p:spPr bwMode="auto">
          <a:xfrm>
            <a:off x="193013" y="260648"/>
            <a:ext cx="8870486" cy="58326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tilisateur\Documents\IMG_20191013_0003.jpg"/>
          <p:cNvPicPr>
            <a:picLocks noChangeAspect="1" noChangeArrowheads="1"/>
          </p:cNvPicPr>
          <p:nvPr/>
        </p:nvPicPr>
        <p:blipFill>
          <a:blip r:embed="rId2" cstate="print"/>
          <a:srcRect l="2789" t="3522" r="42594" b="83682"/>
          <a:stretch>
            <a:fillRect/>
          </a:stretch>
        </p:blipFill>
        <p:spPr bwMode="auto">
          <a:xfrm>
            <a:off x="251520" y="2060848"/>
            <a:ext cx="8720548" cy="28083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tilisateur\Documents\IMG_20191013_0003.jpg"/>
          <p:cNvPicPr>
            <a:picLocks noChangeAspect="1" noChangeArrowheads="1"/>
          </p:cNvPicPr>
          <p:nvPr/>
        </p:nvPicPr>
        <p:blipFill>
          <a:blip r:embed="rId2" cstate="print"/>
          <a:srcRect l="2789" t="17665" r="42594" b="62804"/>
          <a:stretch>
            <a:fillRect/>
          </a:stretch>
        </p:blipFill>
        <p:spPr bwMode="auto">
          <a:xfrm>
            <a:off x="323528" y="1556792"/>
            <a:ext cx="8350445" cy="41044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tilisateur\Documents\IMG_20191013_0003.jpg"/>
          <p:cNvPicPr>
            <a:picLocks noChangeAspect="1" noChangeArrowheads="1"/>
          </p:cNvPicPr>
          <p:nvPr/>
        </p:nvPicPr>
        <p:blipFill>
          <a:blip r:embed="rId2" cstate="print"/>
          <a:srcRect l="2789" t="37196" r="42594" b="41252"/>
          <a:stretch>
            <a:fillRect/>
          </a:stretch>
        </p:blipFill>
        <p:spPr bwMode="auto">
          <a:xfrm>
            <a:off x="-1" y="1052736"/>
            <a:ext cx="8844749" cy="47971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tilisateur\Documents\IMG_20191013_0004.jpg"/>
          <p:cNvPicPr>
            <a:picLocks noChangeAspect="1" noChangeArrowheads="1"/>
          </p:cNvPicPr>
          <p:nvPr/>
        </p:nvPicPr>
        <p:blipFill>
          <a:blip r:embed="rId2" cstate="print"/>
          <a:srcRect l="5566" t="4869" r="40743" b="67518"/>
          <a:stretch>
            <a:fillRect/>
          </a:stretch>
        </p:blipFill>
        <p:spPr bwMode="auto">
          <a:xfrm>
            <a:off x="539552" y="896305"/>
            <a:ext cx="8064896" cy="57010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tilisateur\Documents\IMG_20191013_0004.jpg"/>
          <p:cNvPicPr>
            <a:picLocks noChangeAspect="1" noChangeArrowheads="1"/>
          </p:cNvPicPr>
          <p:nvPr/>
        </p:nvPicPr>
        <p:blipFill>
          <a:blip r:embed="rId2" cstate="print"/>
          <a:srcRect l="5566" t="31809" r="40743" b="39905"/>
          <a:stretch>
            <a:fillRect/>
          </a:stretch>
        </p:blipFill>
        <p:spPr bwMode="auto">
          <a:xfrm>
            <a:off x="395536" y="476672"/>
            <a:ext cx="8352928" cy="60486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tilisateur\Documents\IMG_20191013_0005.jpg"/>
          <p:cNvPicPr>
            <a:picLocks noChangeAspect="1" noChangeArrowheads="1"/>
          </p:cNvPicPr>
          <p:nvPr/>
        </p:nvPicPr>
        <p:blipFill>
          <a:blip r:embed="rId2" cstate="print"/>
          <a:srcRect l="2789" t="4869" r="42594" b="58763"/>
          <a:stretch>
            <a:fillRect/>
          </a:stretch>
        </p:blipFill>
        <p:spPr bwMode="auto">
          <a:xfrm>
            <a:off x="899592" y="37233"/>
            <a:ext cx="7452320" cy="68207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tilisateur\Documents\IMG_20191013_0005.jpg"/>
          <p:cNvPicPr>
            <a:picLocks noChangeAspect="1" noChangeArrowheads="1"/>
          </p:cNvPicPr>
          <p:nvPr/>
        </p:nvPicPr>
        <p:blipFill>
          <a:blip r:embed="rId2" cstate="print"/>
          <a:srcRect l="2789" t="41237" r="42594" b="44620"/>
          <a:stretch>
            <a:fillRect/>
          </a:stretch>
        </p:blipFill>
        <p:spPr bwMode="auto">
          <a:xfrm>
            <a:off x="107504" y="1700808"/>
            <a:ext cx="8964489" cy="3190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tilisateur\Documents\IMG_20191013_0006.jpg"/>
          <p:cNvPicPr>
            <a:picLocks noChangeAspect="1" noChangeArrowheads="1"/>
          </p:cNvPicPr>
          <p:nvPr/>
        </p:nvPicPr>
        <p:blipFill>
          <a:blip r:embed="rId2" cstate="print"/>
          <a:srcRect l="5566" t="4869" r="39817" b="55396"/>
          <a:stretch>
            <a:fillRect/>
          </a:stretch>
        </p:blipFill>
        <p:spPr bwMode="auto">
          <a:xfrm>
            <a:off x="1152128" y="53752"/>
            <a:ext cx="6804248" cy="68042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10</Words>
  <Application>Microsoft Office PowerPoint</Application>
  <PresentationFormat>Affichage à l'écran (4:3)</PresentationFormat>
  <Paragraphs>6</Paragraphs>
  <Slides>13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4" baseType="lpstr">
      <vt:lpstr>Thème Office</vt:lpstr>
      <vt:lpstr>BTS NDRC Année 1  CEJM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BTS TERTAIRES TRONC COMMUN</dc:title>
  <dc:creator>HP</dc:creator>
  <cp:lastModifiedBy>HP</cp:lastModifiedBy>
  <cp:revision>8</cp:revision>
  <dcterms:created xsi:type="dcterms:W3CDTF">2019-10-13T16:42:51Z</dcterms:created>
  <dcterms:modified xsi:type="dcterms:W3CDTF">2020-08-14T08:12:35Z</dcterms:modified>
</cp:coreProperties>
</file>